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8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29"/>
  </p:normalViewPr>
  <p:slideViewPr>
    <p:cSldViewPr snapToGrid="0" snapToObjects="1" showGuides="1">
      <p:cViewPr varScale="1">
        <p:scale>
          <a:sx n="91" d="100"/>
          <a:sy n="91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95117-8777-364B-B08E-FE5667B871F7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F1118-7F68-6D4C-906B-CF7A9C7C2A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8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19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21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99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1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55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29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9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53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56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78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26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B301F-7BC0-1240-A486-62B512E1A2BF}" type="datetimeFigureOut">
              <a:rPr lang="pt-BR" smtClean="0"/>
              <a:t>26/03/2020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4E1E9-3628-5043-ADA5-E89936BC2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51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973778" y="917599"/>
            <a:ext cx="63992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O QUE VOU FALAR</a:t>
            </a:r>
          </a:p>
          <a:p>
            <a:pPr>
              <a:spcAft>
                <a:spcPts val="0"/>
              </a:spcAft>
            </a:pPr>
            <a:endParaRPr lang="pt-B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Premissas para o momento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Organização da disciplina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Como disponibilizar conteúdo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Formas de Interação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Exemplos de como estou fazendo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E69C23-DF86-614C-905F-9D31DB59E754}"/>
              </a:ext>
            </a:extLst>
          </p:cNvPr>
          <p:cNvSpPr/>
          <p:nvPr/>
        </p:nvSpPr>
        <p:spPr>
          <a:xfrm rot="5400000">
            <a:off x="-3105836" y="3105835"/>
            <a:ext cx="6858002" cy="64633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5817543" y="6102399"/>
            <a:ext cx="3111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400" dirty="0" err="1"/>
              <a:t>Profª</a:t>
            </a:r>
            <a:r>
              <a:rPr lang="pt-BR" sz="1400" dirty="0"/>
              <a:t>. </a:t>
            </a:r>
            <a:r>
              <a:rPr lang="pt-BR" sz="1400" dirty="0"/>
              <a:t>Maria Isabel Peixoto Guimarães </a:t>
            </a:r>
          </a:p>
        </p:txBody>
      </p:sp>
    </p:spTree>
    <p:extLst>
      <p:ext uri="{BB962C8B-B14F-4D97-AF65-F5344CB8AC3E}">
        <p14:creationId xmlns:p14="http://schemas.microsoft.com/office/powerpoint/2010/main" val="224160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973777" y="917599"/>
            <a:ext cx="775458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PREMISSAS PARA O MOMENTO</a:t>
            </a:r>
          </a:p>
          <a:p>
            <a:endParaRPr lang="pt-BR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Simplicidade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Buscar conforto dentro da situação de desconforto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Evidenciar para o aluno a correspondência do programa original com o que será feito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Considerar tempo e condições do aluno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Considerar tempo e condições do professor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Alinhamento de expectativas – Combinados – COMUNICAÇÃO constante e próxima – relação professor/aluno – para engajamento do aluno</a:t>
            </a:r>
            <a:endParaRPr lang="pt-B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E69C23-DF86-614C-905F-9D31DB59E754}"/>
              </a:ext>
            </a:extLst>
          </p:cNvPr>
          <p:cNvSpPr/>
          <p:nvPr/>
        </p:nvSpPr>
        <p:spPr>
          <a:xfrm rot="5400000">
            <a:off x="-3105836" y="3105835"/>
            <a:ext cx="6858002" cy="64633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5817543" y="6102399"/>
            <a:ext cx="3111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400" dirty="0" err="1"/>
              <a:t>Profª</a:t>
            </a:r>
            <a:r>
              <a:rPr lang="pt-BR" sz="1400" dirty="0"/>
              <a:t>. </a:t>
            </a:r>
            <a:r>
              <a:rPr lang="pt-BR" sz="1400" dirty="0"/>
              <a:t>Maria Isabel Peixoto Guimarães </a:t>
            </a:r>
          </a:p>
        </p:txBody>
      </p:sp>
    </p:spTree>
    <p:extLst>
      <p:ext uri="{BB962C8B-B14F-4D97-AF65-F5344CB8AC3E}">
        <p14:creationId xmlns:p14="http://schemas.microsoft.com/office/powerpoint/2010/main" val="258578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973777" y="917599"/>
            <a:ext cx="77545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ORGANIZAÇÃO DA DISCIPLINA</a:t>
            </a:r>
          </a:p>
          <a:p>
            <a:endParaRPr lang="pt-BR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Organização do Tempo – Carga horária da disciplina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Planejamento e Cronograma semanal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E69C23-DF86-614C-905F-9D31DB59E754}"/>
              </a:ext>
            </a:extLst>
          </p:cNvPr>
          <p:cNvSpPr/>
          <p:nvPr/>
        </p:nvSpPr>
        <p:spPr>
          <a:xfrm rot="5400000">
            <a:off x="-3105836" y="3105835"/>
            <a:ext cx="6858002" cy="64633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5817543" y="6102399"/>
            <a:ext cx="3111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400" dirty="0" err="1"/>
              <a:t>Profª</a:t>
            </a:r>
            <a:r>
              <a:rPr lang="pt-BR" sz="1400" dirty="0"/>
              <a:t>. </a:t>
            </a:r>
            <a:r>
              <a:rPr lang="pt-BR" sz="1400" dirty="0"/>
              <a:t>Maria Isabel Peixoto Guimarães </a:t>
            </a:r>
          </a:p>
        </p:txBody>
      </p:sp>
    </p:spTree>
    <p:extLst>
      <p:ext uri="{BB962C8B-B14F-4D97-AF65-F5344CB8AC3E}">
        <p14:creationId xmlns:p14="http://schemas.microsoft.com/office/powerpoint/2010/main" val="3927418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973777" y="917599"/>
            <a:ext cx="77545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COMO DISPONIBILIZAR CONTEÚDO</a:t>
            </a:r>
          </a:p>
          <a:p>
            <a:endParaRPr lang="pt-BR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Autoral – vídeo, </a:t>
            </a:r>
            <a:r>
              <a:rPr lang="pt-BR" sz="2000" dirty="0" err="1"/>
              <a:t>podcast</a:t>
            </a:r>
            <a:r>
              <a:rPr lang="pt-BR" sz="2000" dirty="0"/>
              <a:t>, PPT narrado, PPT, texto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Curadoria – vídeo, </a:t>
            </a:r>
            <a:r>
              <a:rPr lang="pt-BR" sz="2000" dirty="0" err="1"/>
              <a:t>podcast</a:t>
            </a:r>
            <a:r>
              <a:rPr lang="pt-BR" sz="2000" dirty="0"/>
              <a:t>, texto, livro, cursos livres etc.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E69C23-DF86-614C-905F-9D31DB59E754}"/>
              </a:ext>
            </a:extLst>
          </p:cNvPr>
          <p:cNvSpPr/>
          <p:nvPr/>
        </p:nvSpPr>
        <p:spPr>
          <a:xfrm rot="5400000">
            <a:off x="-3105836" y="3105835"/>
            <a:ext cx="6858002" cy="64633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5817543" y="6102399"/>
            <a:ext cx="3111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400" dirty="0" err="1"/>
              <a:t>Profª</a:t>
            </a:r>
            <a:r>
              <a:rPr lang="pt-BR" sz="1400" dirty="0"/>
              <a:t>. </a:t>
            </a:r>
            <a:r>
              <a:rPr lang="pt-BR" sz="1400" dirty="0"/>
              <a:t>Maria Isabel Peixoto Guimarães </a:t>
            </a:r>
          </a:p>
        </p:txBody>
      </p:sp>
    </p:spTree>
    <p:extLst>
      <p:ext uri="{BB962C8B-B14F-4D97-AF65-F5344CB8AC3E}">
        <p14:creationId xmlns:p14="http://schemas.microsoft.com/office/powerpoint/2010/main" val="60475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973777" y="917599"/>
            <a:ext cx="77545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INTERAÇÕES SÍNCRONAS </a:t>
            </a:r>
          </a:p>
          <a:p>
            <a:endParaRPr lang="pt-BR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b="1" dirty="0"/>
              <a:t>Ferramentas </a:t>
            </a:r>
            <a:r>
              <a:rPr lang="pt-BR" sz="2000" dirty="0"/>
              <a:t>– Zoom e chat (</a:t>
            </a:r>
            <a:r>
              <a:rPr lang="pt-BR" sz="2000" dirty="0" err="1"/>
              <a:t>Moodle</a:t>
            </a:r>
            <a:r>
              <a:rPr lang="pt-BR" sz="20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sz="2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Eu uso para </a:t>
            </a:r>
            <a:r>
              <a:rPr lang="pt-BR" sz="2000" b="1" dirty="0"/>
              <a:t>debates</a:t>
            </a:r>
            <a:r>
              <a:rPr lang="pt-BR" sz="2000" dirty="0"/>
              <a:t> e </a:t>
            </a:r>
            <a:r>
              <a:rPr lang="pt-BR" sz="2000" b="1" dirty="0"/>
              <a:t>interações grupais</a:t>
            </a:r>
            <a:r>
              <a:rPr lang="pt-BR" sz="2000" dirty="0"/>
              <a:t> a partir de conteúdo enviado previamente. Em caso de exposição de conteúdo em videoconferência, organizar em blocos de 15 minutos de apresentação, intercalando com tempo para perguntas. Se a aula for longa, sugiro fazer intervalo para os alunos levantarem, irem ao banheiro...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Chat é bom também para “plantão” para tirar dúvidas (nos horários das aulas)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E69C23-DF86-614C-905F-9D31DB59E754}"/>
              </a:ext>
            </a:extLst>
          </p:cNvPr>
          <p:cNvSpPr/>
          <p:nvPr/>
        </p:nvSpPr>
        <p:spPr>
          <a:xfrm rot="5400000">
            <a:off x="-3105836" y="3105835"/>
            <a:ext cx="6858002" cy="64633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5817543" y="6102399"/>
            <a:ext cx="3111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400" dirty="0" err="1"/>
              <a:t>Profª</a:t>
            </a:r>
            <a:r>
              <a:rPr lang="pt-BR" sz="1400" dirty="0"/>
              <a:t>. </a:t>
            </a:r>
            <a:r>
              <a:rPr lang="pt-BR" sz="1400" dirty="0"/>
              <a:t>Maria Isabel Peixoto Guimarães </a:t>
            </a:r>
          </a:p>
        </p:txBody>
      </p:sp>
    </p:spTree>
    <p:extLst>
      <p:ext uri="{BB962C8B-B14F-4D97-AF65-F5344CB8AC3E}">
        <p14:creationId xmlns:p14="http://schemas.microsoft.com/office/powerpoint/2010/main" val="175840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973777" y="917599"/>
            <a:ext cx="77545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INTERAÇÕES ASSÍNCRONAS</a:t>
            </a:r>
          </a:p>
          <a:p>
            <a:endParaRPr lang="pt-BR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Fórum – é fundamental dar feedback, fazer sínteses e manter presença constante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Wiki – construção coletiva de texto – bom para alunos construírem trabalho em grupo; para turma realizar pesquisas coletivas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Enquetes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E69C23-DF86-614C-905F-9D31DB59E754}"/>
              </a:ext>
            </a:extLst>
          </p:cNvPr>
          <p:cNvSpPr/>
          <p:nvPr/>
        </p:nvSpPr>
        <p:spPr>
          <a:xfrm rot="5400000">
            <a:off x="-3105836" y="3105835"/>
            <a:ext cx="6858002" cy="64633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5817543" y="6102399"/>
            <a:ext cx="3111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400" dirty="0" err="1"/>
              <a:t>Profª</a:t>
            </a:r>
            <a:r>
              <a:rPr lang="pt-BR" sz="1400" dirty="0"/>
              <a:t>. </a:t>
            </a:r>
            <a:r>
              <a:rPr lang="pt-BR" sz="1400" dirty="0"/>
              <a:t>Maria Isabel Peixoto Guimarães </a:t>
            </a:r>
          </a:p>
        </p:txBody>
      </p:sp>
    </p:spTree>
    <p:extLst>
      <p:ext uri="{BB962C8B-B14F-4D97-AF65-F5344CB8AC3E}">
        <p14:creationId xmlns:p14="http://schemas.microsoft.com/office/powerpoint/2010/main" val="1251243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973777" y="917599"/>
            <a:ext cx="77545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EXEMPLOS DE COMO ESTOU FAZENDO</a:t>
            </a:r>
          </a:p>
          <a:p>
            <a:endParaRPr lang="pt-BR" sz="2000" dirty="0"/>
          </a:p>
          <a:p>
            <a:pPr lvl="1"/>
            <a:r>
              <a:rPr lang="pt-BR" sz="2000" b="1" dirty="0"/>
              <a:t>Disciplinas práticas</a:t>
            </a:r>
            <a:r>
              <a:rPr lang="pt-BR" sz="2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Atividades em grupo – Dou suporte/mentoria para os grupos – assincronamente (fórum de cada grupo) ou sincronamente (zoom ou chat).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Aula síncrona com toda a turma – para apresentações dos grupos ou debates.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Disponibilizo material de apoio (curadoria) – exemplo gestão ágil para a disciplina na qual os grupos devem trabalhar nessa abordagem.</a:t>
            </a:r>
          </a:p>
          <a:p>
            <a:pPr lvl="1"/>
            <a:r>
              <a:rPr lang="pt-BR" sz="2000" b="1" dirty="0"/>
              <a:t> </a:t>
            </a:r>
            <a:endParaRPr lang="pt-BR" sz="20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E69C23-DF86-614C-905F-9D31DB59E754}"/>
              </a:ext>
            </a:extLst>
          </p:cNvPr>
          <p:cNvSpPr/>
          <p:nvPr/>
        </p:nvSpPr>
        <p:spPr>
          <a:xfrm rot="5400000">
            <a:off x="-3105836" y="3105835"/>
            <a:ext cx="6858002" cy="64633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5817543" y="6102399"/>
            <a:ext cx="3111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400" dirty="0" err="1"/>
              <a:t>Profª</a:t>
            </a:r>
            <a:r>
              <a:rPr lang="pt-BR" sz="1400" dirty="0"/>
              <a:t>. </a:t>
            </a:r>
            <a:r>
              <a:rPr lang="pt-BR" sz="1400" dirty="0"/>
              <a:t>Maria Isabel Peixoto Guimarães </a:t>
            </a:r>
          </a:p>
        </p:txBody>
      </p:sp>
    </p:spTree>
    <p:extLst>
      <p:ext uri="{BB962C8B-B14F-4D97-AF65-F5344CB8AC3E}">
        <p14:creationId xmlns:p14="http://schemas.microsoft.com/office/powerpoint/2010/main" val="295135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973777" y="917599"/>
            <a:ext cx="77545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EXEMPLOS DE COMO ESTOU FAZENDO</a:t>
            </a:r>
          </a:p>
          <a:p>
            <a:endParaRPr lang="pt-BR" sz="2000" dirty="0"/>
          </a:p>
          <a:p>
            <a:pPr lvl="1"/>
            <a:r>
              <a:rPr lang="pt-BR" sz="2000" b="1" dirty="0"/>
              <a:t>Disciplinas “conceituais”</a:t>
            </a:r>
            <a:r>
              <a:rPr lang="pt-BR" sz="2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Disponibilizo material prévio (texto, vídeo, PPT)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Faço debates no fórum e sínteses dos debates no Zoom.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Trabalho em grupo (com base no conteúdo do livro texto) e os grupos apresentam no Zoom.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Dou mentoria para os grupos, enquanto fazem o trabalho, assincronamente.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000" dirty="0"/>
              <a:t>Nos trabalhos em grupo, alunos farão pesquisas sobre empresas, entrevistarão pessoas... (no caso dessa disciplina, especificamente)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E69C23-DF86-614C-905F-9D31DB59E754}"/>
              </a:ext>
            </a:extLst>
          </p:cNvPr>
          <p:cNvSpPr/>
          <p:nvPr/>
        </p:nvSpPr>
        <p:spPr>
          <a:xfrm rot="5400000">
            <a:off x="-3105836" y="3105835"/>
            <a:ext cx="6858002" cy="646331"/>
          </a:xfrm>
          <a:prstGeom prst="rect">
            <a:avLst/>
          </a:prstGeom>
          <a:solidFill>
            <a:srgbClr val="009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B2FD692-5CC6-0848-9B89-B02CF551AA0D}"/>
              </a:ext>
            </a:extLst>
          </p:cNvPr>
          <p:cNvSpPr/>
          <p:nvPr/>
        </p:nvSpPr>
        <p:spPr>
          <a:xfrm>
            <a:off x="5817543" y="6102399"/>
            <a:ext cx="31110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400" dirty="0" err="1"/>
              <a:t>Profª</a:t>
            </a:r>
            <a:r>
              <a:rPr lang="pt-BR" sz="1400" dirty="0"/>
              <a:t>. </a:t>
            </a:r>
            <a:r>
              <a:rPr lang="pt-BR" sz="1400" dirty="0"/>
              <a:t>Maria Isabel Peixoto Guimarães </a:t>
            </a:r>
          </a:p>
        </p:txBody>
      </p:sp>
    </p:spTree>
    <p:extLst>
      <p:ext uri="{BB962C8B-B14F-4D97-AF65-F5344CB8AC3E}">
        <p14:creationId xmlns:p14="http://schemas.microsoft.com/office/powerpoint/2010/main" val="165404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444</Words>
  <Application>Microsoft Office PowerPoint</Application>
  <PresentationFormat>Apresentação na tela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Isabel Gumarães</dc:creator>
  <cp:lastModifiedBy>Claudio Perpetuo</cp:lastModifiedBy>
  <cp:revision>22</cp:revision>
  <dcterms:created xsi:type="dcterms:W3CDTF">2020-03-20T12:51:00Z</dcterms:created>
  <dcterms:modified xsi:type="dcterms:W3CDTF">2020-03-26T19:26:45Z</dcterms:modified>
</cp:coreProperties>
</file>